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62" r:id="rId1"/>
    <p:sldMasterId id="2147483892" r:id="rId2"/>
  </p:sldMasterIdLst>
  <p:notesMasterIdLst>
    <p:notesMasterId r:id="rId8"/>
  </p:notesMasterIdLst>
  <p:sldIdLst>
    <p:sldId id="304" r:id="rId3"/>
    <p:sldId id="299" r:id="rId4"/>
    <p:sldId id="300" r:id="rId5"/>
    <p:sldId id="302" r:id="rId6"/>
    <p:sldId id="303" r:id="rId7"/>
  </p:sldIdLst>
  <p:sldSz cx="9144000" cy="6858000" type="screen4x3"/>
  <p:notesSz cx="7102475" cy="11217275"/>
  <p:defaultTextStyle>
    <a:defPPr>
      <a:defRPr lang="en-US"/>
    </a:defPPr>
    <a:lvl1pPr marL="0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60864"/>
          </a:xfrm>
          <a:prstGeom prst="rect">
            <a:avLst/>
          </a:prstGeom>
        </p:spPr>
        <p:txBody>
          <a:bodyPr vert="horz" lIns="104681" tIns="52340" rIns="104681" bIns="52340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60864"/>
          </a:xfrm>
          <a:prstGeom prst="rect">
            <a:avLst/>
          </a:prstGeom>
        </p:spPr>
        <p:txBody>
          <a:bodyPr vert="horz" lIns="104681" tIns="52340" rIns="104681" bIns="52340" rtlCol="0"/>
          <a:lstStyle>
            <a:lvl1pPr algn="r">
              <a:defRPr sz="1400"/>
            </a:lvl1pPr>
          </a:lstStyle>
          <a:p>
            <a:fld id="{3FCB1E96-A94A-4D3C-A2BF-A98267E61369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7713" y="841375"/>
            <a:ext cx="5607050" cy="4206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681" tIns="52340" rIns="104681" bIns="523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5328205"/>
            <a:ext cx="5681980" cy="5047774"/>
          </a:xfrm>
          <a:prstGeom prst="rect">
            <a:avLst/>
          </a:prstGeom>
        </p:spPr>
        <p:txBody>
          <a:bodyPr vert="horz" lIns="104681" tIns="52340" rIns="104681" bIns="523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654464"/>
            <a:ext cx="3077739" cy="560864"/>
          </a:xfrm>
          <a:prstGeom prst="rect">
            <a:avLst/>
          </a:prstGeom>
        </p:spPr>
        <p:txBody>
          <a:bodyPr vert="horz" lIns="104681" tIns="52340" rIns="104681" bIns="52340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10654464"/>
            <a:ext cx="3077739" cy="560864"/>
          </a:xfrm>
          <a:prstGeom prst="rect">
            <a:avLst/>
          </a:prstGeom>
        </p:spPr>
        <p:txBody>
          <a:bodyPr vert="horz" lIns="104681" tIns="52340" rIns="104681" bIns="52340" rtlCol="0" anchor="b"/>
          <a:lstStyle>
            <a:lvl1pPr algn="r">
              <a:defRPr sz="1400"/>
            </a:lvl1pPr>
          </a:lstStyle>
          <a:p>
            <a:fld id="{38EA5BD5-730D-4936-AD7C-70D8C81F46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BAL13531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E8EFF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2130425"/>
            <a:ext cx="77724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0813" y="3187700"/>
            <a:ext cx="6400800" cy="550863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3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"/>
            <a:ext cx="2057400" cy="61071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"/>
            <a:ext cx="6019800" cy="61071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1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62200" y="685800"/>
            <a:ext cx="3733800" cy="6858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 title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2514600" y="1524000"/>
            <a:ext cx="4191000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4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88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373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37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7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45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0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6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159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379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061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2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97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5175"/>
            <a:ext cx="4038600" cy="536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038600" cy="536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4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9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14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90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25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05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BAL13531-0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050"/>
            <a:ext cx="69405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65175"/>
            <a:ext cx="8229600" cy="536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srgbClr val="FFFFFF"/>
                </a:solidFill>
              </a:rPr>
              <a:pPr defTabSz="914400"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912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8D0BBCA-5914-4B82-8915-B23D1CA5CB2F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 defTabSz="914400"/>
              <a:t>02/04/2020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02F55E-8EE7-45D1-B6E0-A9FA3CDDB9FC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6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gambar utk paparan\images-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50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nip Diagonal Corner Rectangle 4"/>
          <p:cNvSpPr/>
          <p:nvPr/>
        </p:nvSpPr>
        <p:spPr>
          <a:xfrm>
            <a:off x="383169" y="224644"/>
            <a:ext cx="7069151" cy="108012"/>
          </a:xfrm>
          <a:prstGeom prst="snip2Diag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362200"/>
            <a:ext cx="6858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Algerian" pitchFamily="82" charset="0"/>
              </a:rPr>
              <a:t>CASCADING </a:t>
            </a:r>
          </a:p>
          <a:p>
            <a:r>
              <a:rPr lang="en-US" sz="4400" b="1" dirty="0" smtClean="0">
                <a:solidFill>
                  <a:srgbClr val="7030A0"/>
                </a:solidFill>
                <a:latin typeface="Algerian" pitchFamily="82" charset="0"/>
              </a:rPr>
              <a:t>KECAMATAN PANEKAN</a:t>
            </a:r>
          </a:p>
          <a:p>
            <a:r>
              <a:rPr lang="en-US" sz="4400" b="1" dirty="0" smtClean="0">
                <a:solidFill>
                  <a:srgbClr val="7030A0"/>
                </a:solidFill>
                <a:latin typeface="Algerian" pitchFamily="82" charset="0"/>
              </a:rPr>
              <a:t>KABUPATEN MAGETAN</a:t>
            </a:r>
            <a:endParaRPr lang="en-US" sz="4400" b="1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36571"/>
      </p:ext>
    </p:extLst>
  </p:cSld>
  <p:clrMapOvr>
    <a:masterClrMapping/>
  </p:clrMapOvr>
  <p:transition spd="slow">
    <p:blinds dir="vert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3"/>
          <p:cNvSpPr txBox="1">
            <a:spLocks noChangeArrowheads="1"/>
          </p:cNvSpPr>
          <p:nvPr/>
        </p:nvSpPr>
        <p:spPr bwMode="auto">
          <a:xfrm>
            <a:off x="3962400" y="152400"/>
            <a:ext cx="1381125" cy="285750"/>
          </a:xfrm>
          <a:prstGeom prst="rect">
            <a:avLst/>
          </a:prstGeom>
          <a:gradFill rotWithShape="1">
            <a:gsLst>
              <a:gs pos="0">
                <a:srgbClr val="9E1057"/>
              </a:gs>
              <a:gs pos="50000">
                <a:srgbClr val="E31C80"/>
              </a:gs>
              <a:gs pos="100000">
                <a:srgbClr val="FF2499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CAMAT </a:t>
            </a:r>
            <a:r>
              <a:rPr lang="en-ID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PANEKA</a:t>
            </a: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Text Box 4"/>
          <p:cNvSpPr txBox="1">
            <a:spLocks noChangeArrowheads="1"/>
          </p:cNvSpPr>
          <p:nvPr/>
        </p:nvSpPr>
        <p:spPr bwMode="auto">
          <a:xfrm>
            <a:off x="3197577" y="457200"/>
            <a:ext cx="2851150" cy="914400"/>
          </a:xfrm>
          <a:prstGeom prst="rect">
            <a:avLst/>
          </a:prstGeom>
          <a:gradFill rotWithShape="1">
            <a:gsLst>
              <a:gs pos="0">
                <a:srgbClr val="FF86BC"/>
              </a:gs>
              <a:gs pos="50000">
                <a:srgbClr val="FFB6D4"/>
              </a:gs>
              <a:gs pos="100000">
                <a:srgbClr val="FFDBE9"/>
              </a:gs>
            </a:gsLst>
            <a:lin ang="162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1 :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Meningkatnya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kwalitas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public di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kecamatan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Skor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IKM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Persentase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Desa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/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Kelurahan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dengan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nilai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ID" sz="1100" dirty="0" err="1" smtClean="0">
                <a:latin typeface="Calibri" pitchFamily="34" charset="0"/>
                <a:cs typeface="Times New Roman" pitchFamily="18" charset="0"/>
              </a:rPr>
              <a:t>monev</a:t>
            </a:r>
            <a:r>
              <a:rPr lang="en-ID" sz="1100" dirty="0" smtClean="0">
                <a:latin typeface="Calibri" pitchFamily="34" charset="0"/>
                <a:cs typeface="Times New Roman" pitchFamily="18" charset="0"/>
              </a:rPr>
              <a:t>  minimal 80</a:t>
            </a:r>
            <a:endParaRPr kumimoji="0" lang="id-ID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Text Box 5"/>
          <p:cNvSpPr txBox="1">
            <a:spLocks noChangeArrowheads="1"/>
          </p:cNvSpPr>
          <p:nvPr/>
        </p:nvSpPr>
        <p:spPr bwMode="auto">
          <a:xfrm>
            <a:off x="421394" y="2671762"/>
            <a:ext cx="1406525" cy="2794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Pemerintahan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Text Box 6"/>
          <p:cNvSpPr txBox="1">
            <a:spLocks noChangeArrowheads="1"/>
          </p:cNvSpPr>
          <p:nvPr/>
        </p:nvSpPr>
        <p:spPr bwMode="auto">
          <a:xfrm>
            <a:off x="0" y="2960864"/>
            <a:ext cx="2151063" cy="345122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kependudukan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inventarisasi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kekayaan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fasilitasi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kependudukan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sipil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Pertanahan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Pemilu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Administrasi</a:t>
            </a: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Perkantoran</a:t>
            </a:r>
            <a:endParaRPr kumimoji="0" lang="id-ID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Text Box 7"/>
          <p:cNvSpPr txBox="1">
            <a:spLocks noChangeArrowheads="1"/>
          </p:cNvSpPr>
          <p:nvPr/>
        </p:nvSpPr>
        <p:spPr bwMode="auto">
          <a:xfrm>
            <a:off x="2796466" y="2686226"/>
            <a:ext cx="1039813" cy="2794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PMD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5358691" y="2676701"/>
            <a:ext cx="1039813" cy="301625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Kesos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7654566" y="2660826"/>
            <a:ext cx="1022350" cy="3048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Trantib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Text Box 16"/>
          <p:cNvSpPr txBox="1">
            <a:spLocks noChangeArrowheads="1"/>
          </p:cNvSpPr>
          <p:nvPr/>
        </p:nvSpPr>
        <p:spPr bwMode="auto">
          <a:xfrm>
            <a:off x="2224966" y="2960864"/>
            <a:ext cx="2151063" cy="3668536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perekonomian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hidup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pemberdayaan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perempuan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perekonomian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hidup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pemberdayaan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perempuan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program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fisik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PBB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PMD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Administrasi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Perkantoran</a:t>
            </a:r>
            <a:endParaRPr lang="id-ID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Text Box 17"/>
          <p:cNvSpPr txBox="1">
            <a:spLocks noChangeArrowheads="1"/>
          </p:cNvSpPr>
          <p:nvPr/>
        </p:nvSpPr>
        <p:spPr bwMode="auto">
          <a:xfrm>
            <a:off x="4754380" y="2971800"/>
            <a:ext cx="2244197" cy="342900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kemasyarakatan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keagamaan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pendidikan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pariwisata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budaya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pemuda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olahraga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kemasyarakatan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keagamaan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pendidikan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pariwisata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budaya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pemuda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olahraga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Kesos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Administrasi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Perkantoran</a:t>
            </a:r>
            <a:endParaRPr lang="id-ID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Text Box 18"/>
          <p:cNvSpPr txBox="1">
            <a:spLocks noChangeArrowheads="1"/>
          </p:cNvSpPr>
          <p:nvPr/>
        </p:nvSpPr>
        <p:spPr bwMode="auto">
          <a:xfrm>
            <a:off x="7098589" y="2968801"/>
            <a:ext cx="2033588" cy="344487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ketentraman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ketertiban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wilayah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LINMAS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ketentraman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ketertiban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wilayah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LINMAS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pengawasan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Pemilu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pencegahan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bencana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Trantib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Pelayanan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Administrasi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Perkantoran</a:t>
            </a:r>
            <a:endParaRPr lang="id-ID" sz="1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Text Box 19"/>
          <p:cNvSpPr txBox="1">
            <a:spLocks noChangeArrowheads="1"/>
          </p:cNvSpPr>
          <p:nvPr/>
        </p:nvSpPr>
        <p:spPr bwMode="auto">
          <a:xfrm>
            <a:off x="3581400" y="2020716"/>
            <a:ext cx="2114550" cy="285750"/>
          </a:xfrm>
          <a:prstGeom prst="rect">
            <a:avLst/>
          </a:prstGeom>
          <a:gradFill rotWithShape="1">
            <a:gsLst>
              <a:gs pos="0">
                <a:srgbClr val="9E1057"/>
              </a:gs>
              <a:gs pos="50000">
                <a:srgbClr val="E31C80"/>
              </a:gs>
              <a:gs pos="100000">
                <a:srgbClr val="FF2499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SEKRETARIS KECAMATAN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4296302" y="1657529"/>
            <a:ext cx="649116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2463625" y="4425070"/>
            <a:ext cx="4246734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3" name="Right Bracket 13"/>
          <p:cNvSpPr>
            <a:spLocks/>
          </p:cNvSpPr>
          <p:nvPr/>
        </p:nvSpPr>
        <p:spPr bwMode="auto">
          <a:xfrm rot="-5400000">
            <a:off x="4038607" y="-1447801"/>
            <a:ext cx="1143000" cy="7086601"/>
          </a:xfrm>
          <a:prstGeom prst="rightBracket">
            <a:avLst>
              <a:gd name="adj" fmla="val 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629694" y="2095500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449094" y="2094706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62800" y="152400"/>
            <a:ext cx="10668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Eselon</a:t>
            </a:r>
            <a:r>
              <a:rPr lang="en-US" b="1" dirty="0" smtClean="0">
                <a:solidFill>
                  <a:srgbClr val="FF0000"/>
                </a:solidFill>
              </a:rPr>
              <a:t> 3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Text Box 23"/>
          <p:cNvSpPr txBox="1">
            <a:spLocks noChangeArrowheads="1"/>
          </p:cNvSpPr>
          <p:nvPr/>
        </p:nvSpPr>
        <p:spPr bwMode="auto">
          <a:xfrm>
            <a:off x="38629" y="522288"/>
            <a:ext cx="3932237" cy="18383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 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Meningkatnya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penyelenggaraan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perkantoran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pemeliharaan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tertib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efektif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efisien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 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penyelesaian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penyelesaian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pelayanan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surat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menyurat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Pelayanan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Perkantoran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Peningkatan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Aparatur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Text Box 25"/>
          <p:cNvSpPr txBox="1">
            <a:spLocks noChangeArrowheads="1"/>
          </p:cNvSpPr>
          <p:nvPr/>
        </p:nvSpPr>
        <p:spPr bwMode="auto">
          <a:xfrm>
            <a:off x="4978571" y="511352"/>
            <a:ext cx="4135437" cy="186055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SKPD 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PEP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Tersedia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Peningkatan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sistem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capaian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kinerja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Mengintensifkan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penanganan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pengaduan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 Box 29"/>
          <p:cNvSpPr txBox="1">
            <a:spLocks noChangeArrowheads="1"/>
          </p:cNvSpPr>
          <p:nvPr/>
        </p:nvSpPr>
        <p:spPr bwMode="auto">
          <a:xfrm>
            <a:off x="797450" y="2678113"/>
            <a:ext cx="2625725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Pengadministrasi 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Text Box 30"/>
          <p:cNvSpPr txBox="1">
            <a:spLocks noChangeArrowheads="1"/>
          </p:cNvSpPr>
          <p:nvPr/>
        </p:nvSpPr>
        <p:spPr bwMode="auto">
          <a:xfrm>
            <a:off x="38629" y="2962275"/>
            <a:ext cx="3932237" cy="148907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path path="shape">
              <a:fillToRect l="100000" b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penyelesaian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efektif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efisien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daftar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hadir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pegawai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tugas-tugas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rumah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tangga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kantor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kepegawaian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penyelesaian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pelayanan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public (PATEN)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33"/>
          <p:cNvSpPr txBox="1">
            <a:spLocks noChangeArrowheads="1"/>
          </p:cNvSpPr>
          <p:nvPr/>
        </p:nvSpPr>
        <p:spPr bwMode="auto">
          <a:xfrm>
            <a:off x="5980637" y="2678113"/>
            <a:ext cx="2398713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Pengadministrasi Keuangan dan PEP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34"/>
          <p:cNvSpPr txBox="1">
            <a:spLocks noChangeArrowheads="1"/>
          </p:cNvSpPr>
          <p:nvPr/>
        </p:nvSpPr>
        <p:spPr bwMode="auto">
          <a:xfrm>
            <a:off x="4978571" y="2965450"/>
            <a:ext cx="4135437" cy="3362325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SKPD 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Belanja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Langsung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Belanja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Langsung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Gaji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Pegawai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SPJ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usaha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perjalanaan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dinas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Peraturan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anggaran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Penyusunan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program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(RKA, DPA)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Penyusunan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RENSTRA, RENJA/RKT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Rencana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Aksi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Penyusunan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SIPD,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LKjIP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LPPD,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LKPJ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Perjanjian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Kinerja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Penyusunan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SP, SOP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SKM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1158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Menyiapkan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data SIRUP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71588" y="4760913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BENDAHARA PENGELUARAN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629" y="5043488"/>
            <a:ext cx="4767262" cy="1500187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Terselenggaranya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SPP SPM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diajukan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pembayaran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kepada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berhak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atas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persetujuan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Camat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realisasi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anggaran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sudah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diteliti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diverifikasi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perpajakan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ketentuan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tanda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bukti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pengeluaran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936978" y="228600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Kasubbag Umum dan Kepegawaian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3" name="Text Box 26"/>
          <p:cNvSpPr txBox="1">
            <a:spLocks noChangeArrowheads="1"/>
          </p:cNvSpPr>
          <p:nvPr/>
        </p:nvSpPr>
        <p:spPr bwMode="auto">
          <a:xfrm>
            <a:off x="5918199" y="206022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Kasubbag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PEP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505200" y="3810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305300" y="1905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370" idx="2"/>
          </p:cNvCxnSpPr>
          <p:nvPr/>
        </p:nvCxnSpPr>
        <p:spPr>
          <a:xfrm rot="16200000" flipH="1">
            <a:off x="6918896" y="2499296"/>
            <a:ext cx="295098" cy="40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2006206" y="2489594"/>
            <a:ext cx="295098" cy="40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370" idx="1"/>
          </p:cNvCxnSpPr>
          <p:nvPr/>
        </p:nvCxnSpPr>
        <p:spPr>
          <a:xfrm rot="10800000" flipV="1">
            <a:off x="3962401" y="1441626"/>
            <a:ext cx="1016171" cy="3511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Text Box 3"/>
          <p:cNvSpPr txBox="1">
            <a:spLocks noChangeArrowheads="1"/>
          </p:cNvSpPr>
          <p:nvPr/>
        </p:nvSpPr>
        <p:spPr bwMode="auto">
          <a:xfrm>
            <a:off x="3935413" y="0"/>
            <a:ext cx="1381125" cy="285750"/>
          </a:xfrm>
          <a:prstGeom prst="rect">
            <a:avLst/>
          </a:prstGeom>
          <a:gradFill rotWithShape="1">
            <a:gsLst>
              <a:gs pos="0">
                <a:srgbClr val="9E1057"/>
              </a:gs>
              <a:gs pos="50000">
                <a:srgbClr val="E31C80"/>
              </a:gs>
              <a:gs pos="100000">
                <a:srgbClr val="FF2499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CAMAT </a:t>
            </a:r>
            <a:r>
              <a:rPr lang="en-ID" sz="11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PANEK</a:t>
            </a: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2" name="Text Box 4"/>
          <p:cNvSpPr txBox="1">
            <a:spLocks noChangeArrowheads="1"/>
          </p:cNvSpPr>
          <p:nvPr/>
        </p:nvSpPr>
        <p:spPr bwMode="auto">
          <a:xfrm>
            <a:off x="2544763" y="294394"/>
            <a:ext cx="4094162" cy="1229606"/>
          </a:xfrm>
          <a:prstGeom prst="rect">
            <a:avLst/>
          </a:prstGeom>
          <a:gradFill rotWithShape="1">
            <a:gsLst>
              <a:gs pos="0">
                <a:srgbClr val="FF86BC"/>
              </a:gs>
              <a:gs pos="50000">
                <a:srgbClr val="FFB6D4"/>
              </a:gs>
              <a:gs pos="100000">
                <a:srgbClr val="FFDBE9"/>
              </a:gs>
            </a:gsLst>
            <a:lin ang="162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 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Terwujudnya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asset,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pelayanan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lang="en-U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efektif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sudah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menerapkan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tata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kelola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secara</a:t>
            </a:r>
            <a:r>
              <a:rPr lang="en-U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efektif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66715" y="2638425"/>
            <a:ext cx="1406525" cy="2794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Pemerintahan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Text Box 6"/>
          <p:cNvSpPr txBox="1">
            <a:spLocks noChangeArrowheads="1"/>
          </p:cNvSpPr>
          <p:nvPr/>
        </p:nvSpPr>
        <p:spPr bwMode="auto">
          <a:xfrm>
            <a:off x="13055" y="2916238"/>
            <a:ext cx="2044345" cy="345122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umum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kependudukan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inventarisasi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kekayaan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fasilitasi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urusan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kependudukan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sipil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Pertanahan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serta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Pemilu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pemerintahan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Monitoring,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Evaluasi</a:t>
            </a: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sz="11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cs typeface="Times New Roman" pitchFamily="18" charset="0"/>
              </a:rPr>
              <a:t>Pelaporan</a:t>
            </a:r>
            <a:endParaRPr lang="id-ID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2933700" y="2619022"/>
            <a:ext cx="1039813" cy="2794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PMD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5495925" y="2632075"/>
            <a:ext cx="1039813" cy="301625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Kesos</a:t>
            </a: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7690199" y="2616200"/>
            <a:ext cx="1022350" cy="304800"/>
          </a:xfrm>
          <a:prstGeom prst="rect">
            <a:avLst/>
          </a:prstGeom>
          <a:gradFill rotWithShape="1">
            <a:gsLst>
              <a:gs pos="0">
                <a:srgbClr val="006A96"/>
              </a:gs>
              <a:gs pos="50000">
                <a:srgbClr val="009AD9"/>
              </a:gs>
              <a:gs pos="100000">
                <a:srgbClr val="00B8FF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Kasi Trantib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0" name="Text Box 16"/>
          <p:cNvSpPr txBox="1">
            <a:spLocks noChangeArrowheads="1"/>
          </p:cNvSpPr>
          <p:nvPr/>
        </p:nvSpPr>
        <p:spPr bwMode="auto">
          <a:xfrm>
            <a:off x="2133600" y="2916238"/>
            <a:ext cx="2209801" cy="368935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perekonomian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hidup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pemberdayaan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perempuan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masyarakat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perekonomian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lingkungan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hidup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pemberdayaan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perempuan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program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pembangunan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fisik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kegiatan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PBB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PMD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Monitoring,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Evaluasi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sz="10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00" dirty="0" err="1" smtClean="0">
                <a:latin typeface="Calibri" pitchFamily="34" charset="0"/>
                <a:cs typeface="Times New Roman" pitchFamily="18" charset="0"/>
              </a:rPr>
              <a:t>Pelaporan</a:t>
            </a:r>
            <a:endParaRPr kumimoji="0" lang="id-ID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Text Box 17"/>
          <p:cNvSpPr txBox="1">
            <a:spLocks noChangeArrowheads="1"/>
          </p:cNvSpPr>
          <p:nvPr/>
        </p:nvSpPr>
        <p:spPr bwMode="auto">
          <a:xfrm>
            <a:off x="5029200" y="2938462"/>
            <a:ext cx="1955800" cy="3690937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kemasyarakatan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keagamaan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pendidikan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pariwisata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budaya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pemuda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olahraga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bidang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social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kemasyarakatan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prasarana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keagamaan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pendidikan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pariwisata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budaya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pemuda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olahraga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Kesos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Monitoring,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Evaluasi</a:t>
            </a: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Pelaporan</a:t>
            </a:r>
            <a:endParaRPr kumimoji="0" lang="id-ID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Text Box 18"/>
          <p:cNvSpPr txBox="1">
            <a:spLocks noChangeArrowheads="1"/>
          </p:cNvSpPr>
          <p:nvPr/>
        </p:nvSpPr>
        <p:spPr bwMode="auto">
          <a:xfrm>
            <a:off x="7077777" y="2924175"/>
            <a:ext cx="2033588" cy="3444875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path path="shape">
              <a:fillToRect t="100000" r="100000"/>
            </a:path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ketentraman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ketertiban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wilayah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LINMAS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ketentraman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ketertiban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wilayah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pembinaan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LINMAS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pengawasan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Pemilu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pelaksanaan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pencegahan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bencana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Trantib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Monitoring,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Evaluasi</a:t>
            </a: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dan</a:t>
            </a:r>
            <a:r>
              <a:rPr lang="en-US" sz="105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050" dirty="0" err="1" smtClean="0">
                <a:latin typeface="Calibri" pitchFamily="34" charset="0"/>
                <a:cs typeface="Times New Roman" pitchFamily="18" charset="0"/>
              </a:rPr>
              <a:t>Pelaporan</a:t>
            </a:r>
            <a:endParaRPr kumimoji="0" lang="id-ID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Text Box 19"/>
          <p:cNvSpPr txBox="1">
            <a:spLocks noChangeArrowheads="1"/>
          </p:cNvSpPr>
          <p:nvPr/>
        </p:nvSpPr>
        <p:spPr bwMode="auto">
          <a:xfrm>
            <a:off x="3613150" y="1703566"/>
            <a:ext cx="2114550" cy="285750"/>
          </a:xfrm>
          <a:prstGeom prst="rect">
            <a:avLst/>
          </a:prstGeom>
          <a:gradFill rotWithShape="1">
            <a:gsLst>
              <a:gs pos="0">
                <a:srgbClr val="9E1057"/>
              </a:gs>
              <a:gs pos="50000">
                <a:srgbClr val="E31C80"/>
              </a:gs>
              <a:gs pos="100000">
                <a:srgbClr val="FF2499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SEKRETARIS KECAMATAN</a:t>
            </a: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id-ID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ight Bracket 13"/>
          <p:cNvSpPr>
            <a:spLocks/>
          </p:cNvSpPr>
          <p:nvPr/>
        </p:nvSpPr>
        <p:spPr bwMode="auto">
          <a:xfrm rot="-5400000">
            <a:off x="4076709" y="-1485901"/>
            <a:ext cx="1066800" cy="7086601"/>
          </a:xfrm>
          <a:prstGeom prst="rightBracket">
            <a:avLst>
              <a:gd name="adj" fmla="val 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2286000" y="4419601"/>
            <a:ext cx="48768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572794" y="152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819400" y="2057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563394" y="2056606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609" name="Text Box 34"/>
          <p:cNvSpPr txBox="1">
            <a:spLocks noChangeArrowheads="1"/>
          </p:cNvSpPr>
          <p:nvPr/>
        </p:nvSpPr>
        <p:spPr bwMode="auto">
          <a:xfrm>
            <a:off x="2209800" y="3505200"/>
            <a:ext cx="4581525" cy="1865312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kelurahan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2575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Belanja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Langsung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Belanja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Tak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Langsung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282575" indent="-169863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SPJ</a:t>
            </a:r>
          </a:p>
          <a:p>
            <a:pPr marL="282575" lvl="0" indent="-169863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/>
            </a:pP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Laporan</a:t>
            </a:r>
            <a:r>
              <a:rPr lang="en-US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Jumlah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82575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monitoring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anggaran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6613" name="Text Box 33"/>
          <p:cNvSpPr txBox="1">
            <a:spLocks noChangeArrowheads="1"/>
          </p:cNvSpPr>
          <p:nvPr/>
        </p:nvSpPr>
        <p:spPr bwMode="auto">
          <a:xfrm>
            <a:off x="3276600" y="3200400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Pengadministrasi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PEP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2438400" y="338667"/>
            <a:ext cx="4135437" cy="1860550"/>
          </a:xfrm>
          <a:prstGeom prst="rect">
            <a:avLst/>
          </a:prstGeom>
          <a:gradFill rotWithShape="1">
            <a:gsLst>
              <a:gs pos="0">
                <a:srgbClr val="BEF397"/>
              </a:gs>
              <a:gs pos="50000">
                <a:srgbClr val="D5F6C0"/>
              </a:gs>
              <a:gs pos="100000">
                <a:srgbClr val="EAFAE0"/>
              </a:gs>
            </a:gsLst>
            <a:lin ang="81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Sasaran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Terlaksananya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pengelolaan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evaluasi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SKPD  yang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transparan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akuntabel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Indikator Kinerja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Persentase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PEP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tepat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waktu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Tersedia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dokumen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perencanaan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ketentuan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Program/Kegiatan :</a:t>
            </a:r>
            <a:endParaRPr kumimoji="0" lang="id-ID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69863" marR="0" lvl="0" indent="-169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Peningkatan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pengembangan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sistem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pelaporan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capaian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kinerja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keuangan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3397783" y="33867"/>
            <a:ext cx="2398712" cy="279400"/>
          </a:xfrm>
          <a:prstGeom prst="rect">
            <a:avLst/>
          </a:prstGeom>
          <a:gradFill rotWithShape="1">
            <a:gsLst>
              <a:gs pos="0">
                <a:srgbClr val="537E25"/>
              </a:gs>
              <a:gs pos="50000">
                <a:srgbClr val="7AB73A"/>
              </a:gs>
              <a:gs pos="100000">
                <a:srgbClr val="92DA46"/>
              </a:gs>
            </a:gsLst>
            <a:lin ang="5400000" scaled="1"/>
          </a:gra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Kasubbag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Keuangan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dan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PEP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000500" y="27051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d"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abstract-health">
  <a:themeElements>
    <a:clrScheme name="m62-abstract-health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m62-abstract-heal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62-abstract-heal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abstract-health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217BB2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1D6FA1"/>
        </a:accent6>
        <a:hlink>
          <a:srgbClr val="0C3E5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abstract-health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A41"/>
        </a:accent1>
        <a:accent2>
          <a:srgbClr val="217BB2"/>
        </a:accent2>
        <a:accent3>
          <a:srgbClr val="FFFFFF"/>
        </a:accent3>
        <a:accent4>
          <a:srgbClr val="000000"/>
        </a:accent4>
        <a:accent5>
          <a:srgbClr val="AAACB0"/>
        </a:accent5>
        <a:accent6>
          <a:srgbClr val="1D6FA1"/>
        </a:accent6>
        <a:hlink>
          <a:srgbClr val="0C3E5C"/>
        </a:hlink>
        <a:folHlink>
          <a:srgbClr val="D90D4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2419</TotalTime>
  <Words>915</Words>
  <Application>Microsoft Office PowerPoint</Application>
  <PresentationFormat>On-screen Show (4:3)</PresentationFormat>
  <Paragraphs>163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Calibri</vt:lpstr>
      <vt:lpstr>Times New Roman</vt:lpstr>
      <vt:lpstr>m62-abstract-health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HALAMAN JUDUL</dc:title>
  <dc:creator>WIWIT</dc:creator>
  <cp:lastModifiedBy>USER</cp:lastModifiedBy>
  <cp:revision>167</cp:revision>
  <cp:lastPrinted>2017-04-09T23:46:07Z</cp:lastPrinted>
  <dcterms:created xsi:type="dcterms:W3CDTF">2006-08-16T00:00:00Z</dcterms:created>
  <dcterms:modified xsi:type="dcterms:W3CDTF">2020-04-02T02:01:01Z</dcterms:modified>
</cp:coreProperties>
</file>